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1" r:id="rId4"/>
    <p:sldId id="262" r:id="rId5"/>
    <p:sldId id="263" r:id="rId6"/>
  </p:sldIdLst>
  <p:sldSz cx="8229600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0">
          <p15:clr>
            <a:srgbClr val="A4A3A4"/>
          </p15:clr>
        </p15:guide>
        <p15:guide id="2" pos="25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571" y="86"/>
      </p:cViewPr>
      <p:guideLst>
        <p:guide orient="horz" pos="1440"/>
        <p:guide pos="25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748242"/>
            <a:ext cx="6172200" cy="1591733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401359"/>
            <a:ext cx="6172200" cy="1103841"/>
          </a:xfrm>
        </p:spPr>
        <p:txBody>
          <a:bodyPr/>
          <a:lstStyle>
            <a:lvl1pPr marL="0" indent="0" algn="ctr">
              <a:buNone/>
              <a:defRPr sz="1600"/>
            </a:lvl1pPr>
            <a:lvl2pPr marL="304815" indent="0" algn="ctr">
              <a:buNone/>
              <a:defRPr sz="1333"/>
            </a:lvl2pPr>
            <a:lvl3pPr marL="609630" indent="0" algn="ctr">
              <a:buNone/>
              <a:defRPr sz="1200"/>
            </a:lvl3pPr>
            <a:lvl4pPr marL="914446" indent="0" algn="ctr">
              <a:buNone/>
              <a:defRPr sz="1067"/>
            </a:lvl4pPr>
            <a:lvl5pPr marL="1219261" indent="0" algn="ctr">
              <a:buNone/>
              <a:defRPr sz="1067"/>
            </a:lvl5pPr>
            <a:lvl6pPr marL="1524076" indent="0" algn="ctr">
              <a:buNone/>
              <a:defRPr sz="1067"/>
            </a:lvl6pPr>
            <a:lvl7pPr marL="1828891" indent="0" algn="ctr">
              <a:buNone/>
              <a:defRPr sz="1067"/>
            </a:lvl7pPr>
            <a:lvl8pPr marL="2133707" indent="0" algn="ctr">
              <a:buNone/>
              <a:defRPr sz="1067"/>
            </a:lvl8pPr>
            <a:lvl9pPr marL="2438522" indent="0" algn="ctr">
              <a:buNone/>
              <a:defRPr sz="10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18B8-F23D-41BC-B354-E90D6BE671BF}" type="datetimeFigureOut">
              <a:rPr lang="en-ZA" smtClean="0"/>
              <a:t>2024/06/18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49C8-18A0-4B79-B60B-5B663E3067F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8049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18B8-F23D-41BC-B354-E90D6BE671BF}" type="datetimeFigureOut">
              <a:rPr lang="en-ZA" smtClean="0"/>
              <a:t>2024/06/18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49C8-18A0-4B79-B60B-5B663E3067F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5489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9307" y="243417"/>
            <a:ext cx="1774508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785" y="243417"/>
            <a:ext cx="5220653" cy="387455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18B8-F23D-41BC-B354-E90D6BE671BF}" type="datetimeFigureOut">
              <a:rPr lang="en-ZA" smtClean="0"/>
              <a:t>2024/06/18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49C8-18A0-4B79-B60B-5B663E3067F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3920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18B8-F23D-41BC-B354-E90D6BE671BF}" type="datetimeFigureOut">
              <a:rPr lang="en-ZA" smtClean="0"/>
              <a:t>2024/06/18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49C8-18A0-4B79-B60B-5B663E3067F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2344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99" y="1139826"/>
            <a:ext cx="7098030" cy="19018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1499" y="3059642"/>
            <a:ext cx="7098030" cy="1000125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18B8-F23D-41BC-B354-E90D6BE671BF}" type="datetimeFigureOut">
              <a:rPr lang="en-ZA" smtClean="0"/>
              <a:t>2024/06/18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49C8-18A0-4B79-B60B-5B663E3067F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5714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785" y="1217083"/>
            <a:ext cx="3497580" cy="29008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6235" y="1217083"/>
            <a:ext cx="3497580" cy="29008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18B8-F23D-41BC-B354-E90D6BE671BF}" type="datetimeFigureOut">
              <a:rPr lang="en-ZA" smtClean="0"/>
              <a:t>2024/06/18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49C8-18A0-4B79-B60B-5B663E3067F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1421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243417"/>
            <a:ext cx="7098030" cy="8837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857" y="1120775"/>
            <a:ext cx="3481506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857" y="1670050"/>
            <a:ext cx="3481506" cy="24563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66235" y="1120775"/>
            <a:ext cx="3498652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66235" y="1670050"/>
            <a:ext cx="3498652" cy="24563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18B8-F23D-41BC-B354-E90D6BE671BF}" type="datetimeFigureOut">
              <a:rPr lang="en-ZA" smtClean="0"/>
              <a:t>2024/06/18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49C8-18A0-4B79-B60B-5B663E3067F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33959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18B8-F23D-41BC-B354-E90D6BE671BF}" type="datetimeFigureOut">
              <a:rPr lang="en-ZA" smtClean="0"/>
              <a:t>2024/06/18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49C8-18A0-4B79-B60B-5B663E3067F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3381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18B8-F23D-41BC-B354-E90D6BE671BF}" type="datetimeFigureOut">
              <a:rPr lang="en-ZA" smtClean="0"/>
              <a:t>2024/06/18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49C8-18A0-4B79-B60B-5B663E3067F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8603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304800"/>
            <a:ext cx="2654260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652" y="658284"/>
            <a:ext cx="4166235" cy="3249083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1371600"/>
            <a:ext cx="2654260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18B8-F23D-41BC-B354-E90D6BE671BF}" type="datetimeFigureOut">
              <a:rPr lang="en-ZA" smtClean="0"/>
              <a:t>2024/06/18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49C8-18A0-4B79-B60B-5B663E3067F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21383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304800"/>
            <a:ext cx="2654260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8652" y="658284"/>
            <a:ext cx="4166235" cy="3249083"/>
          </a:xfrm>
        </p:spPr>
        <p:txBody>
          <a:bodyPr anchor="t"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1371600"/>
            <a:ext cx="2654260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18B8-F23D-41BC-B354-E90D6BE671BF}" type="datetimeFigureOut">
              <a:rPr lang="en-ZA" smtClean="0"/>
              <a:t>2024/06/18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49C8-18A0-4B79-B60B-5B663E3067F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25553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243417"/>
            <a:ext cx="7098030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1217083"/>
            <a:ext cx="7098030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4237567"/>
            <a:ext cx="185166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D18B8-F23D-41BC-B354-E90D6BE671BF}" type="datetimeFigureOut">
              <a:rPr lang="en-ZA" smtClean="0"/>
              <a:t>2024/06/18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4237567"/>
            <a:ext cx="277749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4237567"/>
            <a:ext cx="185166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449C8-18A0-4B79-B60B-5B663E3067F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7392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09630" rtl="0" eaLnBrk="1" latinLnBrk="0" hangingPunct="1">
        <a:lnSpc>
          <a:spcPct val="90000"/>
        </a:lnSpc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408" indent="-152408" algn="l" defTabSz="60963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witter.com/home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"/>
            <a:ext cx="8229600" cy="457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426"/>
          </a:p>
        </p:txBody>
      </p:sp>
      <p:sp>
        <p:nvSpPr>
          <p:cNvPr id="9" name="TextBox 8"/>
          <p:cNvSpPr txBox="1"/>
          <p:nvPr/>
        </p:nvSpPr>
        <p:spPr>
          <a:xfrm>
            <a:off x="152967" y="268792"/>
            <a:ext cx="7882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b="1" dirty="0"/>
              <a:t>Title (sentence case, bold, Calibri, 28)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1647" y="929708"/>
            <a:ext cx="7701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/>
              <a:t>First author</a:t>
            </a:r>
            <a:r>
              <a:rPr lang="en-ZA" sz="1600" baseline="30000" dirty="0"/>
              <a:t>1</a:t>
            </a:r>
            <a:r>
              <a:rPr lang="en-ZA" sz="1600" dirty="0"/>
              <a:t>, …, second and other autors</a:t>
            </a:r>
            <a:r>
              <a:rPr lang="en-ZA" sz="1600" baseline="30000" dirty="0"/>
              <a:t>2</a:t>
            </a:r>
            <a:r>
              <a:rPr lang="en-ZA" sz="1600" dirty="0"/>
              <a:t> (sentence case, Calibri, 16)</a:t>
            </a:r>
          </a:p>
          <a:p>
            <a:r>
              <a:rPr lang="en-ZA" sz="1200" i="1" baseline="30000" dirty="0"/>
              <a:t>1</a:t>
            </a:r>
            <a:r>
              <a:rPr lang="en-ZA" sz="1200" i="1" dirty="0"/>
              <a:t> Institution 1 (sentence case, italics, Calibri 12)</a:t>
            </a:r>
          </a:p>
          <a:p>
            <a:r>
              <a:rPr lang="en-ZA" sz="1200" i="1" baseline="30000" dirty="0"/>
              <a:t>2</a:t>
            </a:r>
            <a:r>
              <a:rPr lang="en-ZA" sz="1200" i="1" dirty="0"/>
              <a:t> Institution 2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9793" y="1796129"/>
            <a:ext cx="774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b="1" dirty="0"/>
              <a:t>Introduction: </a:t>
            </a:r>
            <a:r>
              <a:rPr lang="en-ZA" sz="1400" dirty="0"/>
              <a:t>(Calibri 14, Sentence case)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185334" y="3849189"/>
            <a:ext cx="2010432" cy="5897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426"/>
          </a:p>
        </p:txBody>
      </p:sp>
      <p:sp>
        <p:nvSpPr>
          <p:cNvPr id="17" name="TextBox 16"/>
          <p:cNvSpPr txBox="1"/>
          <p:nvPr/>
        </p:nvSpPr>
        <p:spPr>
          <a:xfrm>
            <a:off x="6458740" y="3912590"/>
            <a:ext cx="1242472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792" dirty="0"/>
              <a:t>Institutional logo(s)</a:t>
            </a:r>
          </a:p>
          <a:p>
            <a:r>
              <a:rPr lang="en-ZA" sz="792" dirty="0"/>
              <a:t>Border can be removed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963D0E-F34E-48AE-BCD6-7856BBA456EE}"/>
              </a:ext>
            </a:extLst>
          </p:cNvPr>
          <p:cNvSpPr txBox="1"/>
          <p:nvPr/>
        </p:nvSpPr>
        <p:spPr>
          <a:xfrm>
            <a:off x="152967" y="2086610"/>
            <a:ext cx="7604679" cy="1555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dirty="0"/>
              <a:t>Slide contents (Calibri 14, Sentence case, bulleted points)</a:t>
            </a:r>
          </a:p>
          <a:p>
            <a:endParaRPr lang="en-ZA" sz="1400" dirty="0"/>
          </a:p>
          <a:p>
            <a:r>
              <a:rPr lang="en-ZA" sz="1400" dirty="0"/>
              <a:t>Suggested contents for slide:</a:t>
            </a:r>
          </a:p>
          <a:p>
            <a:pPr marL="226343" indent="-226343">
              <a:buFont typeface="Arial" panose="020B0604020202020204" pitchFamily="34" charset="0"/>
              <a:buChar char="•"/>
            </a:pPr>
            <a:r>
              <a:rPr lang="en-ZA" sz="1400" dirty="0"/>
              <a:t>Background to research question</a:t>
            </a:r>
          </a:p>
          <a:p>
            <a:pPr marL="226343" indent="-226343">
              <a:buFont typeface="Arial" panose="020B0604020202020204" pitchFamily="34" charset="0"/>
              <a:buChar char="•"/>
            </a:pPr>
            <a:r>
              <a:rPr lang="en-ZA" sz="1400" dirty="0"/>
              <a:t>Context in relation to other relevant work</a:t>
            </a:r>
          </a:p>
          <a:p>
            <a:pPr marL="226343" indent="-226343">
              <a:buFont typeface="Arial" panose="020B0604020202020204" pitchFamily="34" charset="0"/>
              <a:buChar char="•"/>
            </a:pPr>
            <a:r>
              <a:rPr lang="en-ZA" sz="1400" dirty="0"/>
              <a:t>Research questions</a:t>
            </a:r>
          </a:p>
          <a:p>
            <a:endParaRPr lang="en-ZA" sz="1109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457EBC-59A0-8662-742A-34DBFD2B77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4" y="3820500"/>
            <a:ext cx="746588" cy="64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922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8229600" cy="4571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426"/>
          </a:p>
        </p:txBody>
      </p:sp>
      <p:sp>
        <p:nvSpPr>
          <p:cNvPr id="6" name="Rectangle 5"/>
          <p:cNvSpPr/>
          <p:nvPr/>
        </p:nvSpPr>
        <p:spPr>
          <a:xfrm>
            <a:off x="6191441" y="3968660"/>
            <a:ext cx="2010432" cy="5897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426"/>
          </a:p>
        </p:txBody>
      </p:sp>
      <p:sp>
        <p:nvSpPr>
          <p:cNvPr id="9" name="TextBox 8"/>
          <p:cNvSpPr txBox="1"/>
          <p:nvPr/>
        </p:nvSpPr>
        <p:spPr>
          <a:xfrm>
            <a:off x="6637857" y="4097573"/>
            <a:ext cx="1564016" cy="31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26" dirty="0"/>
              <a:t>Institutional logo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07326" y="4143760"/>
            <a:ext cx="27418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dirty="0"/>
              <a:t>First author (Calibri 12, sentence case)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1EF4EB-45E8-4D22-A48D-5F6D5BC4847D}"/>
              </a:ext>
            </a:extLst>
          </p:cNvPr>
          <p:cNvSpPr txBox="1"/>
          <p:nvPr/>
        </p:nvSpPr>
        <p:spPr>
          <a:xfrm>
            <a:off x="181836" y="203497"/>
            <a:ext cx="7598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/>
              <a:t>Methodology (sentence case, bold, Calibri, 24)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A9F8C0-8070-45BF-9082-B73C37EC9BF9}"/>
              </a:ext>
            </a:extLst>
          </p:cNvPr>
          <p:cNvSpPr txBox="1"/>
          <p:nvPr/>
        </p:nvSpPr>
        <p:spPr>
          <a:xfrm>
            <a:off x="150619" y="742712"/>
            <a:ext cx="760467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dirty="0"/>
              <a:t>Slide contents (Calibri 14, Sentence case, bulleted points)</a:t>
            </a:r>
          </a:p>
          <a:p>
            <a:endParaRPr lang="en-ZA" sz="1400" dirty="0"/>
          </a:p>
          <a:p>
            <a:r>
              <a:rPr lang="en-US" sz="1400" dirty="0"/>
              <a:t>Suggested contents for slide</a:t>
            </a:r>
          </a:p>
          <a:p>
            <a:pPr marL="226330" indent="-226330">
              <a:buFont typeface="Arial" panose="020B0604020202020204" pitchFamily="34" charset="0"/>
              <a:buChar char="•"/>
            </a:pPr>
            <a:r>
              <a:rPr lang="en-US" sz="1400" dirty="0"/>
              <a:t>Techniques</a:t>
            </a:r>
          </a:p>
          <a:p>
            <a:pPr marL="226330" indent="-226330">
              <a:buFont typeface="Arial" panose="020B0604020202020204" pitchFamily="34" charset="0"/>
              <a:buChar char="•"/>
            </a:pPr>
            <a:r>
              <a:rPr lang="en-US" sz="1400" dirty="0"/>
              <a:t>Statistical analysis techniques</a:t>
            </a:r>
          </a:p>
          <a:p>
            <a:pPr marL="226330" indent="-226330">
              <a:buFont typeface="Arial" panose="020B0604020202020204" pitchFamily="34" charset="0"/>
              <a:buChar char="•"/>
            </a:pPr>
            <a:r>
              <a:rPr lang="en-US" sz="1400" dirty="0"/>
              <a:t>Photos</a:t>
            </a:r>
          </a:p>
          <a:p>
            <a:endParaRPr lang="en-ZA" sz="1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0DADC3-3EEB-003A-3A19-2E4822195C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4" y="3820500"/>
            <a:ext cx="746588" cy="64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23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"/>
            <a:ext cx="8229600" cy="457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426"/>
          </a:p>
        </p:txBody>
      </p:sp>
      <p:sp>
        <p:nvSpPr>
          <p:cNvPr id="3" name="TextBox 2"/>
          <p:cNvSpPr txBox="1"/>
          <p:nvPr/>
        </p:nvSpPr>
        <p:spPr>
          <a:xfrm>
            <a:off x="243500" y="669879"/>
            <a:ext cx="760467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dirty="0"/>
              <a:t>Slide contents (Calibri 14, Sentence case, bulleted points)</a:t>
            </a:r>
          </a:p>
          <a:p>
            <a:endParaRPr lang="en-ZA" sz="1400" dirty="0"/>
          </a:p>
          <a:p>
            <a:r>
              <a:rPr lang="en-US" sz="1400" dirty="0"/>
              <a:t>Suggested contents for slide</a:t>
            </a:r>
          </a:p>
          <a:p>
            <a:pPr marL="226330" indent="-226330">
              <a:buFont typeface="Arial" panose="020B0604020202020204" pitchFamily="34" charset="0"/>
              <a:buChar char="•"/>
            </a:pPr>
            <a:r>
              <a:rPr lang="en-US" sz="1400" dirty="0"/>
              <a:t>Images of graphs and tables (restricted to three or four)</a:t>
            </a:r>
          </a:p>
          <a:p>
            <a:pPr marL="226330" indent="-226330">
              <a:buFont typeface="Arial" panose="020B0604020202020204" pitchFamily="34" charset="0"/>
              <a:buChar char="•"/>
            </a:pPr>
            <a:r>
              <a:rPr lang="en-US" sz="1400" dirty="0"/>
              <a:t>Descriptions of results in bullet form</a:t>
            </a:r>
          </a:p>
          <a:p>
            <a:pPr marL="226330" indent="-226330">
              <a:buFont typeface="Arial" panose="020B0604020202020204" pitchFamily="34" charset="0"/>
              <a:buChar char="•"/>
            </a:pPr>
            <a:r>
              <a:rPr lang="en-US" sz="1400" dirty="0"/>
              <a:t>Use graph and table headers for descriptions</a:t>
            </a:r>
          </a:p>
          <a:p>
            <a:endParaRPr lang="en-ZA" sz="1400" dirty="0"/>
          </a:p>
        </p:txBody>
      </p:sp>
      <p:sp>
        <p:nvSpPr>
          <p:cNvPr id="6" name="Rectangle 5"/>
          <p:cNvSpPr/>
          <p:nvPr/>
        </p:nvSpPr>
        <p:spPr>
          <a:xfrm>
            <a:off x="6191441" y="3955064"/>
            <a:ext cx="2010432" cy="5897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426"/>
          </a:p>
        </p:txBody>
      </p:sp>
      <p:sp>
        <p:nvSpPr>
          <p:cNvPr id="9" name="TextBox 8"/>
          <p:cNvSpPr txBox="1"/>
          <p:nvPr/>
        </p:nvSpPr>
        <p:spPr>
          <a:xfrm>
            <a:off x="6651721" y="4072272"/>
            <a:ext cx="1564016" cy="31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26" dirty="0"/>
              <a:t>Institutional logo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81940" y="4096638"/>
            <a:ext cx="2544259" cy="263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9" dirty="0"/>
              <a:t>First author (Calibri 12, sentence case)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73F363-2518-430A-A31E-5934CB32D6CD}"/>
              </a:ext>
            </a:extLst>
          </p:cNvPr>
          <p:cNvSpPr txBox="1"/>
          <p:nvPr/>
        </p:nvSpPr>
        <p:spPr>
          <a:xfrm>
            <a:off x="181836" y="203497"/>
            <a:ext cx="7598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/>
              <a:t>Results (sentence case, bold, Calibri, 24)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46D0342-8826-5427-BC98-BE9FFF9D0C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4" y="3820500"/>
            <a:ext cx="746588" cy="64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25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"/>
            <a:ext cx="8229600" cy="457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426"/>
          </a:p>
        </p:txBody>
      </p:sp>
      <p:sp>
        <p:nvSpPr>
          <p:cNvPr id="2" name="TextBox 1"/>
          <p:cNvSpPr txBox="1"/>
          <p:nvPr/>
        </p:nvSpPr>
        <p:spPr>
          <a:xfrm>
            <a:off x="277840" y="117218"/>
            <a:ext cx="7598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/>
              <a:t>Conclusions (sentence case, bold, Calibri, 24)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7840" y="691068"/>
            <a:ext cx="7604679" cy="1340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dirty="0"/>
              <a:t>Slide contents (Calibri 14, Sentence case, bulleted points)</a:t>
            </a:r>
          </a:p>
          <a:p>
            <a:endParaRPr lang="en-ZA" sz="1400" dirty="0"/>
          </a:p>
          <a:p>
            <a:r>
              <a:rPr lang="en-US" sz="1400" dirty="0"/>
              <a:t>Suggested contents for slide</a:t>
            </a:r>
          </a:p>
          <a:p>
            <a:pPr marL="226330" indent="-226330">
              <a:buFont typeface="Arial" panose="020B0604020202020204" pitchFamily="34" charset="0"/>
              <a:buChar char="•"/>
            </a:pPr>
            <a:r>
              <a:rPr lang="en-US" sz="1400" dirty="0"/>
              <a:t>Bullet point form </a:t>
            </a:r>
            <a:r>
              <a:rPr lang="en-US" sz="1400"/>
              <a:t>of conclusions</a:t>
            </a:r>
            <a:endParaRPr lang="en-US" sz="1400" dirty="0"/>
          </a:p>
          <a:p>
            <a:pPr marL="226330" indent="-226330">
              <a:buFont typeface="Arial" panose="020B0604020202020204" pitchFamily="34" charset="0"/>
              <a:buChar char="•"/>
            </a:pPr>
            <a:r>
              <a:rPr lang="en-US" sz="1400" dirty="0"/>
              <a:t>Take-home message</a:t>
            </a:r>
          </a:p>
          <a:p>
            <a:endParaRPr lang="en-ZA" sz="1109" dirty="0"/>
          </a:p>
        </p:txBody>
      </p:sp>
      <p:sp>
        <p:nvSpPr>
          <p:cNvPr id="6" name="Rectangle 5"/>
          <p:cNvSpPr/>
          <p:nvPr/>
        </p:nvSpPr>
        <p:spPr>
          <a:xfrm>
            <a:off x="6176751" y="3955064"/>
            <a:ext cx="2010432" cy="5897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426"/>
          </a:p>
        </p:txBody>
      </p:sp>
      <p:sp>
        <p:nvSpPr>
          <p:cNvPr id="9" name="TextBox 8"/>
          <p:cNvSpPr txBox="1"/>
          <p:nvPr/>
        </p:nvSpPr>
        <p:spPr>
          <a:xfrm>
            <a:off x="6399959" y="4041236"/>
            <a:ext cx="1564016" cy="31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26" dirty="0"/>
              <a:t>Institutional logo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03125" y="4065602"/>
            <a:ext cx="2544259" cy="263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9" dirty="0"/>
              <a:t>First author (Calibri 12, sentence case)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500" y="2777083"/>
            <a:ext cx="3633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b="1" dirty="0"/>
              <a:t>References: </a:t>
            </a:r>
            <a:r>
              <a:rPr lang="en-ZA" sz="1200" dirty="0"/>
              <a:t>(up to 2 references)</a:t>
            </a:r>
          </a:p>
          <a:p>
            <a:pPr marL="226343" indent="-226343">
              <a:buFont typeface="Arial" panose="020B0604020202020204" pitchFamily="34" charset="0"/>
              <a:buChar char="•"/>
            </a:pPr>
            <a:r>
              <a:rPr lang="en-ZA" sz="1000" i="1" dirty="0"/>
              <a:t>Author A, date, Journal (Calibri 10, sentence case)</a:t>
            </a:r>
          </a:p>
          <a:p>
            <a:pPr marL="226343" indent="-226343">
              <a:buFont typeface="Arial" panose="020B0604020202020204" pitchFamily="34" charset="0"/>
              <a:buChar char="•"/>
            </a:pPr>
            <a:r>
              <a:rPr lang="en-ZA" sz="1000" i="1" dirty="0"/>
              <a:t>Author B, date, Journal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62F443-21CA-FA9D-59FB-74793D9253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4" y="3820500"/>
            <a:ext cx="746588" cy="64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372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BC260-E23D-4A36-AB95-B7B865E5C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499" y="981075"/>
            <a:ext cx="7098030" cy="755651"/>
          </a:xfrm>
        </p:spPr>
        <p:txBody>
          <a:bodyPr/>
          <a:lstStyle/>
          <a:p>
            <a:r>
              <a:rPr lang="en-ZA" dirty="0"/>
              <a:t>Your Tweet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CDA5D3-3908-432D-B572-4786A70B0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1499" y="1754716"/>
            <a:ext cx="7098030" cy="165523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>
                <a:solidFill>
                  <a:schemeClr val="tx1">
                    <a:lumMod val="95000"/>
                    <a:lumOff val="5000"/>
                  </a:schemeClr>
                </a:solidFill>
              </a:rPr>
              <a:t>280 characters = executive summary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Open a Twitter account if you do not have one (</a:t>
            </a:r>
            <a:r>
              <a:rPr lang="en-ZA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https://twitter.com/home</a:t>
            </a:r>
            <a:r>
              <a:rPr lang="en-ZA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Link to your Twitter @</a:t>
            </a:r>
            <a:r>
              <a:rPr lang="en-ZA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YourTwitterHandle</a:t>
            </a:r>
            <a:endParaRPr lang="en-ZA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Include hashtag </a:t>
            </a:r>
            <a:r>
              <a:rPr lang="en-ZA">
                <a:solidFill>
                  <a:schemeClr val="tx1">
                    <a:lumMod val="95000"/>
                    <a:lumOff val="5000"/>
                  </a:schemeClr>
                </a:solidFill>
              </a:rPr>
              <a:t>#GSSACongress59</a:t>
            </a:r>
            <a:endParaRPr lang="en-ZA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>
                <a:solidFill>
                  <a:schemeClr val="tx1">
                    <a:lumMod val="95000"/>
                    <a:lumOff val="5000"/>
                  </a:schemeClr>
                </a:solidFill>
              </a:rPr>
              <a:t>Other pertinent links and hashtags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35544C-AFD6-4326-88CF-B6858132BA57}"/>
              </a:ext>
            </a:extLst>
          </p:cNvPr>
          <p:cNvSpPr/>
          <p:nvPr/>
        </p:nvSpPr>
        <p:spPr>
          <a:xfrm>
            <a:off x="693313" y="3399258"/>
            <a:ext cx="65355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Congress will be Tweeting your </a:t>
            </a:r>
            <a:r>
              <a:rPr lang="en-ZA" dirty="0"/>
              <a:t>Tweet, together with your poster images, from @</a:t>
            </a:r>
            <a:r>
              <a:rPr lang="en-ZA" dirty="0" err="1"/>
              <a:t>GrasslandSocSA</a:t>
            </a:r>
            <a:r>
              <a:rPr lang="en-ZA" dirty="0"/>
              <a:t>, the </a:t>
            </a:r>
            <a:r>
              <a:rPr lang="en-ZA" dirty="0">
                <a:solidFill>
                  <a:schemeClr val="tx1">
                    <a:lumMod val="95000"/>
                    <a:lumOff val="5000"/>
                  </a:schemeClr>
                </a:solidFill>
              </a:rPr>
              <a:t>Twitter account of the GSSA.</a:t>
            </a:r>
          </a:p>
        </p:txBody>
      </p:sp>
    </p:spTree>
    <p:extLst>
      <p:ext uri="{BB962C8B-B14F-4D97-AF65-F5344CB8AC3E}">
        <p14:creationId xmlns:p14="http://schemas.microsoft.com/office/powerpoint/2010/main" val="652424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</TotalTime>
  <Words>334</Words>
  <Application>Microsoft Office PowerPoint</Application>
  <PresentationFormat>Custom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Your Tweet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Anon</dc:creator>
  <cp:lastModifiedBy>Minette van Lingen</cp:lastModifiedBy>
  <cp:revision>19</cp:revision>
  <dcterms:created xsi:type="dcterms:W3CDTF">2020-04-30T13:37:05Z</dcterms:created>
  <dcterms:modified xsi:type="dcterms:W3CDTF">2024-06-18T10:23:04Z</dcterms:modified>
</cp:coreProperties>
</file>